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6" r:id="rId9"/>
    <p:sldId id="264" r:id="rId10"/>
    <p:sldId id="269" r:id="rId11"/>
    <p:sldId id="261" r:id="rId12"/>
    <p:sldId id="262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3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30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57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1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52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6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2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48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4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5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0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22E7F-FDEA-4458-B8DF-58AC6336C12A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EDB78-4F03-4307-B9A1-3F2E8C9C6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4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6389" y="243840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自动映射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6" y="712606"/>
            <a:ext cx="4601935" cy="19545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03" y="2637187"/>
            <a:ext cx="6331131" cy="41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6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4468" y="226423"/>
            <a:ext cx="368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</a:t>
            </a:r>
            <a:r>
              <a:rPr lang="zh-CN" altLang="en-US" dirty="0" smtClean="0"/>
              <a:t>文档</a:t>
            </a:r>
            <a:r>
              <a:rPr lang="zh-CN" altLang="en-US" dirty="0"/>
              <a:t>数据</a:t>
            </a:r>
            <a:r>
              <a:rPr lang="zh-CN" altLang="en-US" dirty="0" smtClean="0"/>
              <a:t>（全部查询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" y="652549"/>
            <a:ext cx="6605179" cy="42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2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4468" y="226423"/>
            <a:ext cx="368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</a:t>
            </a:r>
            <a:r>
              <a:rPr lang="zh-CN" altLang="en-US" dirty="0" smtClean="0"/>
              <a:t>文档</a:t>
            </a:r>
            <a:r>
              <a:rPr lang="zh-CN" altLang="en-US" dirty="0"/>
              <a:t>数据</a:t>
            </a:r>
            <a:r>
              <a:rPr lang="zh-CN" altLang="en-US" dirty="0" smtClean="0"/>
              <a:t>（</a:t>
            </a:r>
            <a:r>
              <a:rPr lang="zh-CN" altLang="en-US" dirty="0"/>
              <a:t>局部</a:t>
            </a:r>
            <a:r>
              <a:rPr lang="zh-CN" altLang="en-US" dirty="0" smtClean="0"/>
              <a:t>查询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" y="732412"/>
            <a:ext cx="6580687" cy="40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4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19" y="758325"/>
            <a:ext cx="6775132" cy="31082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468" y="226423"/>
            <a:ext cx="576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</a:t>
            </a:r>
            <a:r>
              <a:rPr lang="zh-CN" altLang="en-US" dirty="0" smtClean="0"/>
              <a:t>文档</a:t>
            </a:r>
            <a:r>
              <a:rPr lang="zh-CN" altLang="en-US" dirty="0"/>
              <a:t>数据</a:t>
            </a:r>
            <a:r>
              <a:rPr lang="zh-CN" altLang="en-US" dirty="0" smtClean="0"/>
              <a:t>（</a:t>
            </a:r>
            <a:r>
              <a:rPr lang="zh-CN" altLang="en-US" dirty="0"/>
              <a:t>局部</a:t>
            </a:r>
            <a:r>
              <a:rPr lang="zh-CN" altLang="en-US" dirty="0" smtClean="0"/>
              <a:t>查询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定制条件）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949" y="757578"/>
            <a:ext cx="5442856" cy="3359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" y="4594595"/>
            <a:ext cx="4644118" cy="19884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26034" y="4685211"/>
            <a:ext cx="301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查询不存在则</a:t>
            </a:r>
            <a:r>
              <a:rPr lang="en-US" altLang="zh-CN" dirty="0" smtClean="0"/>
              <a:t>404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98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171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60" y="674098"/>
            <a:ext cx="6185672" cy="18182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469" y="226423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添加文档数据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2530241"/>
            <a:ext cx="2933973" cy="28937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03" y="2563156"/>
            <a:ext cx="7335746" cy="37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1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0503" cy="34560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625430"/>
            <a:ext cx="6705600" cy="423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3" y="163421"/>
            <a:ext cx="5406662" cy="16033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8" y="1790700"/>
            <a:ext cx="5443538" cy="16261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" y="3500438"/>
            <a:ext cx="5567363" cy="16222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49" y="5112165"/>
            <a:ext cx="5628027" cy="1641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575" y="164569"/>
            <a:ext cx="5376862" cy="15546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625" y="1821827"/>
            <a:ext cx="5686425" cy="16663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0" y="3462439"/>
            <a:ext cx="5448300" cy="16334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1225" y="5125383"/>
            <a:ext cx="5295899" cy="153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6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837"/>
            <a:ext cx="12192000" cy="33916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00650" y="2209799"/>
            <a:ext cx="1781175" cy="1457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200650" y="3695699"/>
            <a:ext cx="1781175" cy="9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5553075" y="4610100"/>
            <a:ext cx="38100" cy="495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91125" y="5086350"/>
            <a:ext cx="18669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新增不指定</a:t>
            </a:r>
            <a:r>
              <a:rPr lang="en-US" altLang="zh-CN" dirty="0" smtClean="0"/>
              <a:t>ID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257800" y="104775"/>
            <a:ext cx="18669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新增指定</a:t>
            </a:r>
            <a:r>
              <a:rPr lang="en-US" altLang="zh-CN" dirty="0" smtClean="0"/>
              <a:t>ID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705475" y="476250"/>
            <a:ext cx="257175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33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136"/>
            <a:ext cx="12192000" cy="33283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3350" y="190500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查询文档数据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9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4469" y="226423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删除文档数据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14" y="665060"/>
            <a:ext cx="5380551" cy="3106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707383"/>
            <a:ext cx="6110594" cy="258135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68180" y="294968"/>
            <a:ext cx="306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每次删除后，</a:t>
            </a:r>
            <a:r>
              <a:rPr lang="en-US" altLang="zh-CN" dirty="0"/>
              <a:t>version</a:t>
            </a:r>
            <a:r>
              <a:rPr lang="zh-CN" altLang="en-US" dirty="0"/>
              <a:t>会更改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012" y="4064470"/>
            <a:ext cx="9812593" cy="24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5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4468" y="226423"/>
            <a:ext cx="462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</a:t>
            </a:r>
            <a:r>
              <a:rPr lang="zh-CN" altLang="en-US" dirty="0"/>
              <a:t>文档数据</a:t>
            </a:r>
            <a:r>
              <a:rPr lang="zh-CN" altLang="en-US" dirty="0" smtClean="0"/>
              <a:t>（局部）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1" y="636330"/>
            <a:ext cx="6028275" cy="1811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448903"/>
            <a:ext cx="3086236" cy="31655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634" y="4015996"/>
            <a:ext cx="8647612" cy="20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5" y="657498"/>
            <a:ext cx="4954634" cy="14427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468" y="226423"/>
            <a:ext cx="368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修改文档</a:t>
            </a:r>
            <a:r>
              <a:rPr lang="zh-CN" altLang="en-US" dirty="0"/>
              <a:t>数据（全量替换）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0" y="2236357"/>
            <a:ext cx="3427639" cy="295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6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68</Words>
  <Application>Microsoft Office PowerPoint</Application>
  <PresentationFormat>宽屏</PresentationFormat>
  <Paragraphs>13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59</cp:revision>
  <dcterms:created xsi:type="dcterms:W3CDTF">2023-01-14T07:34:59Z</dcterms:created>
  <dcterms:modified xsi:type="dcterms:W3CDTF">2023-01-14T08:31:01Z</dcterms:modified>
</cp:coreProperties>
</file>